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72" r:id="rId2"/>
    <p:sldId id="271" r:id="rId3"/>
    <p:sldId id="273" r:id="rId4"/>
    <p:sldId id="264" r:id="rId5"/>
    <p:sldId id="268" r:id="rId6"/>
    <p:sldId id="267" r:id="rId7"/>
    <p:sldId id="266" r:id="rId8"/>
    <p:sldId id="265" r:id="rId9"/>
    <p:sldId id="263" r:id="rId10"/>
    <p:sldId id="261" r:id="rId11"/>
    <p:sldId id="262" r:id="rId12"/>
    <p:sldId id="260" r:id="rId13"/>
    <p:sldId id="259" r:id="rId14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E01"/>
    <a:srgbClr val="02C3BE"/>
    <a:srgbClr val="874C2A"/>
    <a:srgbClr val="001150"/>
    <a:srgbClr val="CB9CF6"/>
    <a:srgbClr val="45464A"/>
    <a:srgbClr val="00042E"/>
    <a:srgbClr val="0F0D2D"/>
    <a:srgbClr val="0D1229"/>
    <a:srgbClr val="000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256" autoAdjust="0"/>
  </p:normalViewPr>
  <p:slideViewPr>
    <p:cSldViewPr snapToGrid="0">
      <p:cViewPr>
        <p:scale>
          <a:sx n="66" d="100"/>
          <a:sy n="66" d="100"/>
        </p:scale>
        <p:origin x="1627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5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6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sv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17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5.svg"/><Relationship Id="rId10" Type="http://schemas.openxmlformats.org/officeDocument/2006/relationships/image" Target="../media/image3.png"/><Relationship Id="rId19" Type="http://schemas.openxmlformats.org/officeDocument/2006/relationships/image" Target="../media/image39.svg"/><Relationship Id="rId4" Type="http://schemas.openxmlformats.org/officeDocument/2006/relationships/image" Target="../media/image9.png"/><Relationship Id="rId9" Type="http://schemas.openxmlformats.org/officeDocument/2006/relationships/image" Target="../media/image26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12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4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5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8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1.jpe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sv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456944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39470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04245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641952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69020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502802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39470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604356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64206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669020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502802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745924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781642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87242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824949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852017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889724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916792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954499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758370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758370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750558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750574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794140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39470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604245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641952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669020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502802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498153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533870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39470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577177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604356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64206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669020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706727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510598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510598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502787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502802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546368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745188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780906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86505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824212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851280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888987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916055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953762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757633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757633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749822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749837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793403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457913" y="746307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749603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-960106" y="4321179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1004195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933093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1060046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1060046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1060046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1021337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1021337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1015916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1021337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692152" y="3877132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-2833315" y="432075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-1843935" y="4858536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910816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909344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910773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964551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-1661956" y="4409937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919417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1059919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1021338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1021337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9FDB919-B72F-45B7-A7E4-9A581F2A2856}"/>
              </a:ext>
            </a:extLst>
          </p:cNvPr>
          <p:cNvSpPr/>
          <p:nvPr/>
        </p:nvSpPr>
        <p:spPr>
          <a:xfrm>
            <a:off x="41346" y="3476558"/>
            <a:ext cx="5775254" cy="315761"/>
          </a:xfrm>
          <a:prstGeom prst="roundRect">
            <a:avLst>
              <a:gd name="adj" fmla="val 8704"/>
            </a:avLst>
          </a:prstGeom>
          <a:noFill/>
          <a:ln>
            <a:solidFill>
              <a:srgbClr val="F06E01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D1DA04-1AAF-4EF1-9685-99EEF1FCCE23}"/>
              </a:ext>
            </a:extLst>
          </p:cNvPr>
          <p:cNvSpPr txBox="1"/>
          <p:nvPr/>
        </p:nvSpPr>
        <p:spPr>
          <a:xfrm>
            <a:off x="41346" y="3504184"/>
            <a:ext cx="576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entre os Canais – Volume de Transações*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4E3FEEE-ADC8-4EAB-B1C7-AFA61993D263}"/>
              </a:ext>
            </a:extLst>
          </p:cNvPr>
          <p:cNvSpPr/>
          <p:nvPr/>
        </p:nvSpPr>
        <p:spPr>
          <a:xfrm>
            <a:off x="2942602" y="7467293"/>
            <a:ext cx="2854305" cy="2403235"/>
          </a:xfrm>
          <a:prstGeom prst="roundRect">
            <a:avLst>
              <a:gd name="adj" fmla="val 2733"/>
            </a:avLst>
          </a:prstGeom>
          <a:noFill/>
          <a:ln>
            <a:solidFill>
              <a:srgbClr val="F06E01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A223677-9EF8-40C3-9E19-E6390391F05E}"/>
              </a:ext>
            </a:extLst>
          </p:cNvPr>
          <p:cNvSpPr txBox="1"/>
          <p:nvPr/>
        </p:nvSpPr>
        <p:spPr>
          <a:xfrm>
            <a:off x="2954432" y="7489833"/>
            <a:ext cx="2854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120AABA-A806-4732-9F7E-0BD3A1C10F97}"/>
              </a:ext>
            </a:extLst>
          </p:cNvPr>
          <p:cNvSpPr txBox="1"/>
          <p:nvPr/>
        </p:nvSpPr>
        <p:spPr>
          <a:xfrm>
            <a:off x="2944478" y="7684656"/>
            <a:ext cx="2850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para filtrar as visões do painel</a:t>
            </a:r>
          </a:p>
        </p:txBody>
      </p:sp>
    </p:spTree>
    <p:extLst>
      <p:ext uri="{BB962C8B-B14F-4D97-AF65-F5344CB8AC3E}">
        <p14:creationId xmlns:p14="http://schemas.microsoft.com/office/powerpoint/2010/main" val="42606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21887543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95CF787-68BE-45A2-8F3D-4EF0AF0D7AAF}"/>
              </a:ext>
            </a:extLst>
          </p:cNvPr>
          <p:cNvSpPr/>
          <p:nvPr/>
        </p:nvSpPr>
        <p:spPr>
          <a:xfrm>
            <a:off x="41971" y="4978994"/>
            <a:ext cx="12108058" cy="3868302"/>
          </a:xfrm>
          <a:prstGeom prst="roundRect">
            <a:avLst>
              <a:gd name="adj" fmla="val 2322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Mining Causa </a:t>
            </a:r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pt-BR" sz="20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Ressarcimento</a:t>
            </a:r>
            <a:endParaRPr lang="pt-BR" sz="2800" b="1" dirty="0">
              <a:solidFill>
                <a:srgbClr val="02C3B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Ressarcimento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83863301-3783-4D96-82D7-9F339D72F869}"/>
              </a:ext>
            </a:extLst>
          </p:cNvPr>
          <p:cNvSpPr/>
          <p:nvPr/>
        </p:nvSpPr>
        <p:spPr>
          <a:xfrm>
            <a:off x="41970" y="1391201"/>
            <a:ext cx="7912144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368C52E-88CF-4236-AD57-A7748FF1E8F6}"/>
              </a:ext>
            </a:extLst>
          </p:cNvPr>
          <p:cNvSpPr txBox="1"/>
          <p:nvPr/>
        </p:nvSpPr>
        <p:spPr>
          <a:xfrm>
            <a:off x="443634" y="141264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5F9BA86F-CFF6-4236-969A-B2B858AB3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1" y="1443120"/>
            <a:ext cx="324443" cy="324443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1BFB9E1-4F5B-4FBE-9DB8-E4FAE8041EF9}"/>
              </a:ext>
            </a:extLst>
          </p:cNvPr>
          <p:cNvSpPr txBox="1"/>
          <p:nvPr/>
        </p:nvSpPr>
        <p:spPr>
          <a:xfrm>
            <a:off x="443635" y="157494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1DD1E0F-79E9-4EA9-8CDC-B4A7FE7DFB54}"/>
              </a:ext>
            </a:extLst>
          </p:cNvPr>
          <p:cNvSpPr/>
          <p:nvPr/>
        </p:nvSpPr>
        <p:spPr>
          <a:xfrm>
            <a:off x="8007201" y="1389793"/>
            <a:ext cx="4142828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0CAAD-1924-4CF0-AEB2-778163F49AC2}"/>
              </a:ext>
            </a:extLst>
          </p:cNvPr>
          <p:cNvSpPr txBox="1"/>
          <p:nvPr/>
        </p:nvSpPr>
        <p:spPr>
          <a:xfrm>
            <a:off x="8366894" y="141971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Ressarcimento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BC2DAE-7DD5-4F94-B73E-C77103AF2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10" y="1441712"/>
            <a:ext cx="324443" cy="32444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71BC15F-AEA6-4CFB-9127-7330F3F9C4A1}"/>
              </a:ext>
            </a:extLst>
          </p:cNvPr>
          <p:cNvSpPr/>
          <p:nvPr/>
        </p:nvSpPr>
        <p:spPr>
          <a:xfrm>
            <a:off x="8955888" y="1884602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circular">
            <a:extLst>
              <a:ext uri="{FF2B5EF4-FFF2-40B4-BE49-F238E27FC236}">
                <a16:creationId xmlns:a16="http://schemas.microsoft.com/office/drawing/2014/main" id="{732EED70-3B5C-467A-84FF-C6758A7E1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3" y="1745067"/>
            <a:ext cx="1256747" cy="12567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3A852E-6AE8-41DC-BDCB-D8B00ECE34A0}"/>
              </a:ext>
            </a:extLst>
          </p:cNvPr>
          <p:cNvSpPr txBox="1"/>
          <p:nvPr/>
        </p:nvSpPr>
        <p:spPr>
          <a:xfrm>
            <a:off x="8951908" y="2576227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5649D-5892-4C9D-8090-FC60A41E0B24}"/>
              </a:ext>
            </a:extLst>
          </p:cNvPr>
          <p:cNvSpPr txBox="1"/>
          <p:nvPr/>
        </p:nvSpPr>
        <p:spPr>
          <a:xfrm>
            <a:off x="11365950" y="1610373"/>
            <a:ext cx="608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B0C74F-DB7B-4895-9E02-0FD3DF0F8BE6}"/>
              </a:ext>
            </a:extLst>
          </p:cNvPr>
          <p:cNvSpPr txBox="1"/>
          <p:nvPr/>
        </p:nvSpPr>
        <p:spPr>
          <a:xfrm>
            <a:off x="8372770" y="1584154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AD00A81A-D446-4390-9EE1-5F9B9372E431}"/>
              </a:ext>
            </a:extLst>
          </p:cNvPr>
          <p:cNvSpPr/>
          <p:nvPr/>
        </p:nvSpPr>
        <p:spPr>
          <a:xfrm>
            <a:off x="41970" y="4978994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BDBBCE-BF91-4CCF-869E-737A23500671}"/>
              </a:ext>
            </a:extLst>
          </p:cNvPr>
          <p:cNvSpPr txBox="1"/>
          <p:nvPr/>
        </p:nvSpPr>
        <p:spPr>
          <a:xfrm>
            <a:off x="432144" y="5008914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Volumetria das Causas Raízes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7B2D5A8C-5C05-4194-9419-B9BC05D1E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5030913"/>
            <a:ext cx="324443" cy="32444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71FDC-2C64-480A-AD2A-3C38FDD5EC1C}"/>
              </a:ext>
            </a:extLst>
          </p:cNvPr>
          <p:cNvSpPr txBox="1"/>
          <p:nvPr/>
        </p:nvSpPr>
        <p:spPr>
          <a:xfrm>
            <a:off x="438020" y="517335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Cluster para interagir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CF607A59-9B19-4AD8-A83B-379561EB9F16}"/>
              </a:ext>
            </a:extLst>
          </p:cNvPr>
          <p:cNvSpPr/>
          <p:nvPr/>
        </p:nvSpPr>
        <p:spPr>
          <a:xfrm>
            <a:off x="4336487" y="4978994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9AB6738-A148-4A16-8D8B-9A87212EEFBC}"/>
              </a:ext>
            </a:extLst>
          </p:cNvPr>
          <p:cNvSpPr txBox="1"/>
          <p:nvPr/>
        </p:nvSpPr>
        <p:spPr>
          <a:xfrm>
            <a:off x="4738151" y="5000433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Motivos Cadastrados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4A2EB568-0BFF-482F-9E64-239133D1C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08" y="5030913"/>
            <a:ext cx="324443" cy="324443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2B56F96C-F6D3-4856-B489-D7D4042291C6}"/>
              </a:ext>
            </a:extLst>
          </p:cNvPr>
          <p:cNvSpPr txBox="1"/>
          <p:nvPr/>
        </p:nvSpPr>
        <p:spPr>
          <a:xfrm>
            <a:off x="4738152" y="5162738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Motivo para interagir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1724A41-B184-49E5-AABD-DC93CDF909AD}"/>
              </a:ext>
            </a:extLst>
          </p:cNvPr>
          <p:cNvSpPr/>
          <p:nvPr/>
        </p:nvSpPr>
        <p:spPr>
          <a:xfrm>
            <a:off x="8953500" y="2903003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3050FA-64E8-4747-A04D-C157A16B826F}"/>
              </a:ext>
            </a:extLst>
          </p:cNvPr>
          <p:cNvSpPr txBox="1"/>
          <p:nvPr/>
        </p:nvSpPr>
        <p:spPr>
          <a:xfrm>
            <a:off x="8951908" y="3594628"/>
            <a:ext cx="2146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 Total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5101DD8-01D1-4C49-9D94-F66AC773EDEF}"/>
              </a:ext>
            </a:extLst>
          </p:cNvPr>
          <p:cNvSpPr/>
          <p:nvPr/>
        </p:nvSpPr>
        <p:spPr>
          <a:xfrm>
            <a:off x="8951908" y="3921404"/>
            <a:ext cx="2146452" cy="937846"/>
          </a:xfrm>
          <a:prstGeom prst="roundRect">
            <a:avLst>
              <a:gd name="adj" fmla="val 5656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2997D4-ECA7-4250-9B36-D900E453C51E}"/>
              </a:ext>
            </a:extLst>
          </p:cNvPr>
          <p:cNvSpPr txBox="1"/>
          <p:nvPr/>
        </p:nvSpPr>
        <p:spPr>
          <a:xfrm>
            <a:off x="8947928" y="4613029"/>
            <a:ext cx="2148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 Médio</a:t>
            </a:r>
          </a:p>
        </p:txBody>
      </p:sp>
      <p:pic>
        <p:nvPicPr>
          <p:cNvPr id="28" name="Gráfico 27" descr="Seta circular">
            <a:extLst>
              <a:ext uri="{FF2B5EF4-FFF2-40B4-BE49-F238E27FC236}">
                <a16:creationId xmlns:a16="http://schemas.microsoft.com/office/drawing/2014/main" id="{9C92ADB8-5A52-4B62-85B1-10E6AA05C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2742109"/>
            <a:ext cx="1256747" cy="1256747"/>
          </a:xfrm>
          <a:prstGeom prst="rect">
            <a:avLst/>
          </a:prstGeom>
        </p:spPr>
      </p:pic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813B0378-5356-4E04-9C02-7455DB6D0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561" y="3761953"/>
            <a:ext cx="1256747" cy="1256747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A986CF7-14AE-467E-B881-9F3D6AA102D6}"/>
              </a:ext>
            </a:extLst>
          </p:cNvPr>
          <p:cNvCxnSpPr>
            <a:cxnSpLocks/>
          </p:cNvCxnSpPr>
          <p:nvPr/>
        </p:nvCxnSpPr>
        <p:spPr>
          <a:xfrm>
            <a:off x="8009014" y="2822448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B9B5B67-5800-4592-98AD-B283E5AB2107}"/>
              </a:ext>
            </a:extLst>
          </p:cNvPr>
          <p:cNvCxnSpPr>
            <a:cxnSpLocks/>
          </p:cNvCxnSpPr>
          <p:nvPr/>
        </p:nvCxnSpPr>
        <p:spPr>
          <a:xfrm>
            <a:off x="8009014" y="1902890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572FD0A8-C2E6-475A-9790-2B895B7777A2}"/>
              </a:ext>
            </a:extLst>
          </p:cNvPr>
          <p:cNvCxnSpPr>
            <a:cxnSpLocks/>
          </p:cNvCxnSpPr>
          <p:nvPr/>
        </p:nvCxnSpPr>
        <p:spPr>
          <a:xfrm>
            <a:off x="8009014" y="3834753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CC61BA1B-66F3-496E-95A2-C66DDAA414BF}"/>
              </a:ext>
            </a:extLst>
          </p:cNvPr>
          <p:cNvCxnSpPr>
            <a:cxnSpLocks/>
          </p:cNvCxnSpPr>
          <p:nvPr/>
        </p:nvCxnSpPr>
        <p:spPr>
          <a:xfrm>
            <a:off x="8009014" y="2915195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D847D1DE-2610-471D-A2B1-F20E268ADB0A}"/>
              </a:ext>
            </a:extLst>
          </p:cNvPr>
          <p:cNvCxnSpPr>
            <a:cxnSpLocks/>
          </p:cNvCxnSpPr>
          <p:nvPr/>
        </p:nvCxnSpPr>
        <p:spPr>
          <a:xfrm>
            <a:off x="8009014" y="4853154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9F3F6CEA-776D-4FDA-8DDD-811419462B67}"/>
              </a:ext>
            </a:extLst>
          </p:cNvPr>
          <p:cNvCxnSpPr>
            <a:cxnSpLocks/>
          </p:cNvCxnSpPr>
          <p:nvPr/>
        </p:nvCxnSpPr>
        <p:spPr>
          <a:xfrm>
            <a:off x="8009014" y="3933596"/>
            <a:ext cx="882000" cy="0"/>
          </a:xfrm>
          <a:prstGeom prst="line">
            <a:avLst/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E1AEED6-2DB1-48ED-96AA-CBC9A26C2429}"/>
              </a:ext>
            </a:extLst>
          </p:cNvPr>
          <p:cNvSpPr/>
          <p:nvPr/>
        </p:nvSpPr>
        <p:spPr>
          <a:xfrm>
            <a:off x="36093" y="8957710"/>
            <a:ext cx="800139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4710C2E-323B-4834-8A9B-CAFC76E734BF}"/>
              </a:ext>
            </a:extLst>
          </p:cNvPr>
          <p:cNvSpPr txBox="1"/>
          <p:nvPr/>
        </p:nvSpPr>
        <p:spPr>
          <a:xfrm>
            <a:off x="456748" y="898763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Solicitações no Tempo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9EF347B8-3557-4571-9FC8-8937246DC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" y="9009629"/>
            <a:ext cx="324443" cy="324443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80F7F4D-580B-45D1-BFAB-24640D29B850}"/>
              </a:ext>
            </a:extLst>
          </p:cNvPr>
          <p:cNvSpPr txBox="1"/>
          <p:nvPr/>
        </p:nvSpPr>
        <p:spPr>
          <a:xfrm>
            <a:off x="462624" y="9152071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para aplicar o Drill Down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80C903FC-DD4C-4D56-9B25-94F9BEBE4559}"/>
              </a:ext>
            </a:extLst>
          </p:cNvPr>
          <p:cNvSpPr/>
          <p:nvPr/>
        </p:nvSpPr>
        <p:spPr>
          <a:xfrm>
            <a:off x="8114393" y="8957709"/>
            <a:ext cx="4000699" cy="2767111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C63F11-037D-4B66-B24F-6A025C3FB662}"/>
              </a:ext>
            </a:extLst>
          </p:cNvPr>
          <p:cNvSpPr txBox="1"/>
          <p:nvPr/>
        </p:nvSpPr>
        <p:spPr>
          <a:xfrm>
            <a:off x="7984332" y="8976478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 Fora do Extrato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D3878DC5-E18A-4DEF-ABBA-A6EDA4291277}"/>
              </a:ext>
            </a:extLst>
          </p:cNvPr>
          <p:cNvCxnSpPr>
            <a:cxnSpLocks/>
          </p:cNvCxnSpPr>
          <p:nvPr/>
        </p:nvCxnSpPr>
        <p:spPr>
          <a:xfrm flipH="1">
            <a:off x="10109564" y="9924338"/>
            <a:ext cx="12624" cy="161402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25B2D9FC-0417-423D-80D5-83EB936A4383}"/>
              </a:ext>
            </a:extLst>
          </p:cNvPr>
          <p:cNvSpPr/>
          <p:nvPr/>
        </p:nvSpPr>
        <p:spPr>
          <a:xfrm>
            <a:off x="8153400" y="9436036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8993348-32FA-41C7-8874-AF314D091784}"/>
              </a:ext>
            </a:extLst>
          </p:cNvPr>
          <p:cNvSpPr txBox="1"/>
          <p:nvPr/>
        </p:nvSpPr>
        <p:spPr>
          <a:xfrm>
            <a:off x="8153401" y="9474197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4EB4DA2-4BA9-4575-9C2A-5308C38A6A82}"/>
              </a:ext>
            </a:extLst>
          </p:cNvPr>
          <p:cNvSpPr/>
          <p:nvPr/>
        </p:nvSpPr>
        <p:spPr>
          <a:xfrm>
            <a:off x="41971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5CAE0E8-AABF-4D76-962E-F97AAD50E6DD}"/>
              </a:ext>
            </a:extLst>
          </p:cNvPr>
          <p:cNvSpPr txBox="1"/>
          <p:nvPr/>
        </p:nvSpPr>
        <p:spPr>
          <a:xfrm>
            <a:off x="432144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Diretorias por Indicador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13705BF9-8F21-4120-9BEF-D30AA63C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11907215"/>
            <a:ext cx="324443" cy="324443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36CBBBC-9187-4E10-BCD8-5257467A6BCE}"/>
              </a:ext>
            </a:extLst>
          </p:cNvPr>
          <p:cNvSpPr txBox="1"/>
          <p:nvPr/>
        </p:nvSpPr>
        <p:spPr>
          <a:xfrm>
            <a:off x="438020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Diretoria para interagir</a:t>
            </a: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98455094-9173-4177-ACDF-90B0502857B0}"/>
              </a:ext>
            </a:extLst>
          </p:cNvPr>
          <p:cNvSpPr/>
          <p:nvPr/>
        </p:nvSpPr>
        <p:spPr>
          <a:xfrm>
            <a:off x="4080572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349CA673-B647-48C5-B03E-D9454B3A07ED}"/>
              </a:ext>
            </a:extLst>
          </p:cNvPr>
          <p:cNvSpPr txBox="1"/>
          <p:nvPr/>
        </p:nvSpPr>
        <p:spPr>
          <a:xfrm>
            <a:off x="4470745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Supts por Indicador</a:t>
            </a: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92A3CE46-D1F4-4FC9-824B-6EA83779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81" y="11907215"/>
            <a:ext cx="324443" cy="32444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4A8B7FE8-AB5B-4BEC-A534-8F683A9BEDE4}"/>
              </a:ext>
            </a:extLst>
          </p:cNvPr>
          <p:cNvSpPr txBox="1"/>
          <p:nvPr/>
        </p:nvSpPr>
        <p:spPr>
          <a:xfrm>
            <a:off x="4476621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Supt para interagir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47D76980-F93A-434A-A648-F2B4C5AC5E1D}"/>
              </a:ext>
            </a:extLst>
          </p:cNvPr>
          <p:cNvSpPr/>
          <p:nvPr/>
        </p:nvSpPr>
        <p:spPr>
          <a:xfrm>
            <a:off x="8119173" y="11855296"/>
            <a:ext cx="3996630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5194F106-0DA9-4EC9-85B1-2DB4BF80BB6B}"/>
              </a:ext>
            </a:extLst>
          </p:cNvPr>
          <p:cNvSpPr txBox="1"/>
          <p:nvPr/>
        </p:nvSpPr>
        <p:spPr>
          <a:xfrm>
            <a:off x="8509346" y="1188521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Agências por Indicador</a:t>
            </a: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C4AF41DE-D42B-4363-950D-5DB67881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2" y="11907215"/>
            <a:ext cx="324443" cy="324443"/>
          </a:xfrm>
          <a:prstGeom prst="rect">
            <a:avLst/>
          </a:prstGeom>
        </p:spPr>
      </p:pic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C8FB3DAD-3DF8-427E-AD94-AC1BC8DE48CD}"/>
              </a:ext>
            </a:extLst>
          </p:cNvPr>
          <p:cNvSpPr txBox="1"/>
          <p:nvPr/>
        </p:nvSpPr>
        <p:spPr>
          <a:xfrm>
            <a:off x="8515222" y="12049657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Agência para interagir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555C2DF3-52DF-4ABD-8BF8-C4A33CA15C42}"/>
              </a:ext>
            </a:extLst>
          </p:cNvPr>
          <p:cNvSpPr txBox="1"/>
          <p:nvPr/>
        </p:nvSpPr>
        <p:spPr>
          <a:xfrm>
            <a:off x="8007201" y="9171301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fatia para filtrar as visões do painel</a:t>
            </a:r>
          </a:p>
        </p:txBody>
      </p:sp>
      <p:sp>
        <p:nvSpPr>
          <p:cNvPr id="170" name="Retângulo: Cantos Arredondados 169">
            <a:extLst>
              <a:ext uri="{FF2B5EF4-FFF2-40B4-BE49-F238E27FC236}">
                <a16:creationId xmlns:a16="http://schemas.microsoft.com/office/drawing/2014/main" id="{745231F0-9622-4026-B977-A82AE3BD58D2}"/>
              </a:ext>
            </a:extLst>
          </p:cNvPr>
          <p:cNvSpPr/>
          <p:nvPr/>
        </p:nvSpPr>
        <p:spPr>
          <a:xfrm>
            <a:off x="10138833" y="9437782"/>
            <a:ext cx="193680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51BA4C27-B3A9-4CA2-9F52-D80849EFBC75}"/>
              </a:ext>
            </a:extLst>
          </p:cNvPr>
          <p:cNvSpPr txBox="1"/>
          <p:nvPr/>
        </p:nvSpPr>
        <p:spPr>
          <a:xfrm>
            <a:off x="10167109" y="9482920"/>
            <a:ext cx="1915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Mês de Atualização</a:t>
            </a:r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AF296C48-F483-404C-B863-31E40992DF6D}"/>
              </a:ext>
            </a:extLst>
          </p:cNvPr>
          <p:cNvSpPr/>
          <p:nvPr/>
        </p:nvSpPr>
        <p:spPr>
          <a:xfrm>
            <a:off x="36093" y="12327477"/>
            <a:ext cx="12078999" cy="439793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0B3A81CE-D89C-4AC5-92A4-5B352E92EBF8}"/>
              </a:ext>
            </a:extLst>
          </p:cNvPr>
          <p:cNvSpPr/>
          <p:nvPr/>
        </p:nvSpPr>
        <p:spPr>
          <a:xfrm>
            <a:off x="4121116" y="16065356"/>
            <a:ext cx="800720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5667BE1A-3DA3-441A-BB49-A714C5996E07}"/>
              </a:ext>
            </a:extLst>
          </p:cNvPr>
          <p:cNvSpPr txBox="1"/>
          <p:nvPr/>
        </p:nvSpPr>
        <p:spPr>
          <a:xfrm>
            <a:off x="4541771" y="16095276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Geográfica - Ressarcimento</a:t>
            </a:r>
          </a:p>
        </p:txBody>
      </p:sp>
      <p:pic>
        <p:nvPicPr>
          <p:cNvPr id="188" name="Imagem 187">
            <a:extLst>
              <a:ext uri="{FF2B5EF4-FFF2-40B4-BE49-F238E27FC236}">
                <a16:creationId xmlns:a16="http://schemas.microsoft.com/office/drawing/2014/main" id="{36D32D03-AC47-4FCF-9229-8C86E89BF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27" y="16117275"/>
            <a:ext cx="324443" cy="324443"/>
          </a:xfrm>
          <a:prstGeom prst="rect">
            <a:avLst/>
          </a:prstGeom>
        </p:spPr>
      </p:pic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BC8208A0-A8C5-4B51-94E6-5CEC3AD92598}"/>
              </a:ext>
            </a:extLst>
          </p:cNvPr>
          <p:cNvSpPr txBox="1"/>
          <p:nvPr/>
        </p:nvSpPr>
        <p:spPr>
          <a:xfrm>
            <a:off x="4547646" y="16259717"/>
            <a:ext cx="3489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em um Estado para interagir com as demais visões</a:t>
            </a: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428247BF-49F1-4050-ADA1-4AB04118FA7C}"/>
              </a:ext>
            </a:extLst>
          </p:cNvPr>
          <p:cNvSpPr/>
          <p:nvPr/>
        </p:nvSpPr>
        <p:spPr>
          <a:xfrm>
            <a:off x="54243" y="16065356"/>
            <a:ext cx="4000699" cy="5399588"/>
          </a:xfrm>
          <a:prstGeom prst="roundRect">
            <a:avLst>
              <a:gd name="adj" fmla="val 2342"/>
            </a:avLst>
          </a:prstGeom>
          <a:noFill/>
          <a:ln>
            <a:solidFill>
              <a:srgbClr val="02C3BE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AF59DAD5-682A-4859-A8AE-E99A9CD187C4}"/>
              </a:ext>
            </a:extLst>
          </p:cNvPr>
          <p:cNvSpPr txBox="1"/>
          <p:nvPr/>
        </p:nvSpPr>
        <p:spPr>
          <a:xfrm>
            <a:off x="-75818" y="16084125"/>
            <a:ext cx="4107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Solicitações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DF219D2E-692A-4512-8697-FA7BC8B644E8}"/>
              </a:ext>
            </a:extLst>
          </p:cNvPr>
          <p:cNvSpPr txBox="1"/>
          <p:nvPr/>
        </p:nvSpPr>
        <p:spPr>
          <a:xfrm>
            <a:off x="-52949" y="16278948"/>
            <a:ext cx="4121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uma linha para filtrar as visões do painel</a:t>
            </a:r>
          </a:p>
        </p:txBody>
      </p:sp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516380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</a:t>
            </a:r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</a:t>
            </a:r>
            <a:endParaRPr lang="pt-BR" sz="2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5D1AF5E-C23D-43D5-8D6C-27DA117336B0}"/>
              </a:ext>
            </a:extLst>
          </p:cNvPr>
          <p:cNvSpPr/>
          <p:nvPr/>
        </p:nvSpPr>
        <p:spPr>
          <a:xfrm>
            <a:off x="41970" y="1920844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8D5C8F-AD42-483A-A665-8A01CE6B6BC6}"/>
              </a:ext>
            </a:extLst>
          </p:cNvPr>
          <p:cNvSpPr/>
          <p:nvPr/>
        </p:nvSpPr>
        <p:spPr>
          <a:xfrm>
            <a:off x="206394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F752808-552A-434D-8957-71BDEACE7B60}"/>
              </a:ext>
            </a:extLst>
          </p:cNvPr>
          <p:cNvSpPr/>
          <p:nvPr/>
        </p:nvSpPr>
        <p:spPr>
          <a:xfrm>
            <a:off x="408591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6AD9FFD-79CA-4961-BFC0-ACB23867A4B7}"/>
              </a:ext>
            </a:extLst>
          </p:cNvPr>
          <p:cNvSpPr/>
          <p:nvPr/>
        </p:nvSpPr>
        <p:spPr>
          <a:xfrm>
            <a:off x="610788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728B8BA-A7F1-43BD-A34A-060B0CDD970A}"/>
              </a:ext>
            </a:extLst>
          </p:cNvPr>
          <p:cNvSpPr/>
          <p:nvPr/>
        </p:nvSpPr>
        <p:spPr>
          <a:xfrm>
            <a:off x="812985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135346A-12DD-42BB-9004-D121D02BB3BF}"/>
              </a:ext>
            </a:extLst>
          </p:cNvPr>
          <p:cNvSpPr/>
          <p:nvPr/>
        </p:nvSpPr>
        <p:spPr>
          <a:xfrm>
            <a:off x="1015182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9051F51-2053-44CB-B3B1-FC4993433780}"/>
              </a:ext>
            </a:extLst>
          </p:cNvPr>
          <p:cNvSpPr/>
          <p:nvPr/>
        </p:nvSpPr>
        <p:spPr>
          <a:xfrm>
            <a:off x="4197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9706DC-32C1-4E31-B066-585589E4D31D}"/>
              </a:ext>
            </a:extLst>
          </p:cNvPr>
          <p:cNvSpPr/>
          <p:nvPr/>
        </p:nvSpPr>
        <p:spPr>
          <a:xfrm>
            <a:off x="206543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9706A0E-6A5F-4436-82EF-777E2A92909A}"/>
              </a:ext>
            </a:extLst>
          </p:cNvPr>
          <p:cNvSpPr/>
          <p:nvPr/>
        </p:nvSpPr>
        <p:spPr>
          <a:xfrm>
            <a:off x="4088900" y="145153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7EF26A-1B8D-44F7-A773-BA58BFAEF5C3}"/>
              </a:ext>
            </a:extLst>
          </p:cNvPr>
          <p:cNvSpPr/>
          <p:nvPr/>
        </p:nvSpPr>
        <p:spPr>
          <a:xfrm>
            <a:off x="611236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1257C76-E844-40E2-8852-F847EC80F43D}"/>
              </a:ext>
            </a:extLst>
          </p:cNvPr>
          <p:cNvSpPr/>
          <p:nvPr/>
        </p:nvSpPr>
        <p:spPr>
          <a:xfrm>
            <a:off x="813583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07846C4D-DDFF-4B2C-B399-A4ED75B93D5E}"/>
              </a:ext>
            </a:extLst>
          </p:cNvPr>
          <p:cNvSpPr/>
          <p:nvPr/>
        </p:nvSpPr>
        <p:spPr>
          <a:xfrm>
            <a:off x="10159297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69747DA-677D-45DC-8FC6-9E60CDCD1127}"/>
              </a:ext>
            </a:extLst>
          </p:cNvPr>
          <p:cNvSpPr txBox="1"/>
          <p:nvPr/>
        </p:nvSpPr>
        <p:spPr>
          <a:xfrm>
            <a:off x="425358" y="1537171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Entrada Antes das 8h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9B6F0F7-10FF-489E-9E2C-084273F80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" y="1505755"/>
            <a:ext cx="324443" cy="324443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3EA5FF1F-19FA-4351-9820-13BDEB5A1386}"/>
              </a:ext>
            </a:extLst>
          </p:cNvPr>
          <p:cNvSpPr txBox="1"/>
          <p:nvPr/>
        </p:nvSpPr>
        <p:spPr>
          <a:xfrm>
            <a:off x="4470756" y="1469882"/>
            <a:ext cx="1428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no Início ou Fim da Jornada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8DF49D60-57C5-479E-805C-51C9D76E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3" y="1495361"/>
            <a:ext cx="324443" cy="324443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4876B3-41E4-4B13-8594-17FB0647871A}"/>
              </a:ext>
            </a:extLst>
          </p:cNvPr>
          <p:cNvSpPr txBox="1"/>
          <p:nvPr/>
        </p:nvSpPr>
        <p:spPr>
          <a:xfrm>
            <a:off x="2419941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Ajustes Manuais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FF156FEE-CF32-4815-8833-FE25681D0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7" y="1505755"/>
            <a:ext cx="324443" cy="324443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5BFDEBC7-0DF3-4CA8-A9FB-09DCE8E68CBE}"/>
              </a:ext>
            </a:extLst>
          </p:cNvPr>
          <p:cNvSpPr txBox="1"/>
          <p:nvPr/>
        </p:nvSpPr>
        <p:spPr>
          <a:xfrm>
            <a:off x="6539320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Cravado</a:t>
            </a:r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8CE34FEA-ED6E-4AE8-B71C-4C53ACA7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76" y="1505755"/>
            <a:ext cx="324443" cy="324443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34F2C27D-8E70-491E-914D-5CDB58BD8DBF}"/>
              </a:ext>
            </a:extLst>
          </p:cNvPr>
          <p:cNvSpPr txBox="1"/>
          <p:nvPr/>
        </p:nvSpPr>
        <p:spPr>
          <a:xfrm>
            <a:off x="8519219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Jornada Cravada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07AC9838-C6AF-4A54-A051-70EFF0A5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36" y="1505755"/>
            <a:ext cx="324443" cy="324443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1BD67D6-FEBD-4C6E-BED5-392071811617}"/>
              </a:ext>
            </a:extLst>
          </p:cNvPr>
          <p:cNvSpPr txBox="1"/>
          <p:nvPr/>
        </p:nvSpPr>
        <p:spPr>
          <a:xfrm>
            <a:off x="10618157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Horário Britânico</a:t>
            </a: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8341AEDC-5E7D-4599-B3E9-0958E9E22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3" y="1505755"/>
            <a:ext cx="324443" cy="324443"/>
          </a:xfrm>
          <a:prstGeom prst="rect">
            <a:avLst/>
          </a:prstGeom>
        </p:spPr>
      </p:pic>
      <p:pic>
        <p:nvPicPr>
          <p:cNvPr id="86" name="Gráfico 85" descr="Seta circular">
            <a:extLst>
              <a:ext uri="{FF2B5EF4-FFF2-40B4-BE49-F238E27FC236}">
                <a16:creationId xmlns:a16="http://schemas.microsoft.com/office/drawing/2014/main" id="{6514DED4-4990-4331-9321-17DB6CDBD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002" y="2787574"/>
            <a:ext cx="1726943" cy="1726943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11A795D4-BD60-413F-B651-A30C57376DD7}"/>
              </a:ext>
            </a:extLst>
          </p:cNvPr>
          <p:cNvSpPr txBox="1"/>
          <p:nvPr/>
        </p:nvSpPr>
        <p:spPr>
          <a:xfrm>
            <a:off x="1959831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209954AD-C5D3-49BC-83C8-F997C3F61F07}"/>
              </a:ext>
            </a:extLst>
          </p:cNvPr>
          <p:cNvSpPr/>
          <p:nvPr/>
        </p:nvSpPr>
        <p:spPr>
          <a:xfrm>
            <a:off x="2115578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CEAC452-1A68-46F1-A5C2-38C9FF0B1BF0}"/>
              </a:ext>
            </a:extLst>
          </p:cNvPr>
          <p:cNvSpPr txBox="1"/>
          <p:nvPr/>
        </p:nvSpPr>
        <p:spPr>
          <a:xfrm>
            <a:off x="2266291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4" name="Gráfico 3" descr="Seta circular">
            <a:extLst>
              <a:ext uri="{FF2B5EF4-FFF2-40B4-BE49-F238E27FC236}">
                <a16:creationId xmlns:a16="http://schemas.microsoft.com/office/drawing/2014/main" id="{5CD1DF95-7513-4B1A-AFA7-63F032222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735" y="2787574"/>
            <a:ext cx="1726943" cy="17269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B45DCE-9222-4B53-8AE0-5597F81AC243}"/>
              </a:ext>
            </a:extLst>
          </p:cNvPr>
          <p:cNvSpPr txBox="1"/>
          <p:nvPr/>
        </p:nvSpPr>
        <p:spPr>
          <a:xfrm>
            <a:off x="-70436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6E5473F-AE69-4696-8BBB-990DCBD1F2AA}"/>
              </a:ext>
            </a:extLst>
          </p:cNvPr>
          <p:cNvSpPr/>
          <p:nvPr/>
        </p:nvSpPr>
        <p:spPr>
          <a:xfrm>
            <a:off x="8531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F3AC02-729C-4CC4-8BE8-5B7985AB7531}"/>
              </a:ext>
            </a:extLst>
          </p:cNvPr>
          <p:cNvSpPr txBox="1"/>
          <p:nvPr/>
        </p:nvSpPr>
        <p:spPr>
          <a:xfrm>
            <a:off x="23602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18" name="Gráfico 17" descr="Seta circular">
            <a:extLst>
              <a:ext uri="{FF2B5EF4-FFF2-40B4-BE49-F238E27FC236}">
                <a16:creationId xmlns:a16="http://schemas.microsoft.com/office/drawing/2014/main" id="{E9CEC4E0-FCCE-4A15-AA05-1D8FACEC1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7675" y="2787574"/>
            <a:ext cx="1726943" cy="17269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50797B-DB0F-4CE4-9766-779EE7DC5291}"/>
              </a:ext>
            </a:extLst>
          </p:cNvPr>
          <p:cNvSpPr txBox="1"/>
          <p:nvPr/>
        </p:nvSpPr>
        <p:spPr>
          <a:xfrm>
            <a:off x="3973504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0DF7E0-6B09-4B78-8D6A-EBFA03A75898}"/>
              </a:ext>
            </a:extLst>
          </p:cNvPr>
          <p:cNvSpPr/>
          <p:nvPr/>
        </p:nvSpPr>
        <p:spPr>
          <a:xfrm>
            <a:off x="412925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420536-FF82-451E-9531-A51160121F69}"/>
              </a:ext>
            </a:extLst>
          </p:cNvPr>
          <p:cNvSpPr txBox="1"/>
          <p:nvPr/>
        </p:nvSpPr>
        <p:spPr>
          <a:xfrm>
            <a:off x="427996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25" name="Gráfico 24" descr="Seta circular">
            <a:extLst>
              <a:ext uri="{FF2B5EF4-FFF2-40B4-BE49-F238E27FC236}">
                <a16:creationId xmlns:a16="http://schemas.microsoft.com/office/drawing/2014/main" id="{28F0F4D3-F98A-49A0-99A8-F60B5D252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0910" y="2787574"/>
            <a:ext cx="1726943" cy="172694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78E197-B693-41A5-85E4-848A70A6F7D1}"/>
              </a:ext>
            </a:extLst>
          </p:cNvPr>
          <p:cNvSpPr txBox="1"/>
          <p:nvPr/>
        </p:nvSpPr>
        <p:spPr>
          <a:xfrm>
            <a:off x="5996739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444D54C-E3C0-4D04-8F1A-687F8AFEB3DF}"/>
              </a:ext>
            </a:extLst>
          </p:cNvPr>
          <p:cNvSpPr/>
          <p:nvPr/>
        </p:nvSpPr>
        <p:spPr>
          <a:xfrm>
            <a:off x="6152486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710571B-8871-45EE-8343-BA687B606347}"/>
              </a:ext>
            </a:extLst>
          </p:cNvPr>
          <p:cNvSpPr txBox="1"/>
          <p:nvPr/>
        </p:nvSpPr>
        <p:spPr>
          <a:xfrm>
            <a:off x="6303199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BF1B632B-B0F9-44E6-8C39-3B74E45FF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7136" y="2778240"/>
            <a:ext cx="1726943" cy="17269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77899F7-4E3A-4F9F-B96A-9FACC621F77B}"/>
              </a:ext>
            </a:extLst>
          </p:cNvPr>
          <p:cNvSpPr txBox="1"/>
          <p:nvPr/>
        </p:nvSpPr>
        <p:spPr>
          <a:xfrm>
            <a:off x="8022965" y="2992439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229CEC1-5CD4-4CE9-A39B-5A0925B225FA}"/>
              </a:ext>
            </a:extLst>
          </p:cNvPr>
          <p:cNvSpPr/>
          <p:nvPr/>
        </p:nvSpPr>
        <p:spPr>
          <a:xfrm>
            <a:off x="8178712" y="1941475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D310F37-F4D0-4693-AE6D-B0729D7B2312}"/>
              </a:ext>
            </a:extLst>
          </p:cNvPr>
          <p:cNvSpPr txBox="1"/>
          <p:nvPr/>
        </p:nvSpPr>
        <p:spPr>
          <a:xfrm>
            <a:off x="8329425" y="2688963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4" name="Gráfico 33" descr="Seta circular">
            <a:extLst>
              <a:ext uri="{FF2B5EF4-FFF2-40B4-BE49-F238E27FC236}">
                <a16:creationId xmlns:a16="http://schemas.microsoft.com/office/drawing/2014/main" id="{E0953071-6556-4B60-BA75-4DE407225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713" y="2787574"/>
            <a:ext cx="1726943" cy="1726943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49506EA7-99F3-467A-BC51-AA8CAB33B6F2}"/>
              </a:ext>
            </a:extLst>
          </p:cNvPr>
          <p:cNvSpPr txBox="1"/>
          <p:nvPr/>
        </p:nvSpPr>
        <p:spPr>
          <a:xfrm>
            <a:off x="10059542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7AD4B0FC-68E5-4863-ADAC-72391E36834D}"/>
              </a:ext>
            </a:extLst>
          </p:cNvPr>
          <p:cNvSpPr/>
          <p:nvPr/>
        </p:nvSpPr>
        <p:spPr>
          <a:xfrm>
            <a:off x="10215289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BDF8ED-B690-4397-9BF7-271E278F3B58}"/>
              </a:ext>
            </a:extLst>
          </p:cNvPr>
          <p:cNvSpPr txBox="1"/>
          <p:nvPr/>
        </p:nvSpPr>
        <p:spPr>
          <a:xfrm>
            <a:off x="10366002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7621FD84-6A5E-41B5-93FF-09A4A400EEEF}"/>
              </a:ext>
            </a:extLst>
          </p:cNvPr>
          <p:cNvSpPr/>
          <p:nvPr/>
        </p:nvSpPr>
        <p:spPr>
          <a:xfrm>
            <a:off x="41970" y="441462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1BEFC7D-93CD-45CE-B50D-DE7583B4DF3E}"/>
              </a:ext>
            </a:extLst>
          </p:cNvPr>
          <p:cNvSpPr/>
          <p:nvPr/>
        </p:nvSpPr>
        <p:spPr>
          <a:xfrm>
            <a:off x="41970" y="478193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605F4BC-C758-4462-9EE9-DD6AE116AE0B}"/>
              </a:ext>
            </a:extLst>
          </p:cNvPr>
          <p:cNvSpPr txBox="1"/>
          <p:nvPr/>
        </p:nvSpPr>
        <p:spPr>
          <a:xfrm>
            <a:off x="127571" y="4433406"/>
            <a:ext cx="2397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4E9D873D-E93C-4273-9E12-00A8602A3F4F}"/>
              </a:ext>
            </a:extLst>
          </p:cNvPr>
          <p:cNvSpPr/>
          <p:nvPr/>
        </p:nvSpPr>
        <p:spPr>
          <a:xfrm>
            <a:off x="8145971" y="4414626"/>
            <a:ext cx="3946041" cy="2522799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BB34BC-BF48-4031-A50C-C8F62E1EEAEC}"/>
              </a:ext>
            </a:extLst>
          </p:cNvPr>
          <p:cNvSpPr txBox="1"/>
          <p:nvPr/>
        </p:nvSpPr>
        <p:spPr>
          <a:xfrm>
            <a:off x="8164439" y="4456489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 das Ocorrências no Mês</a:t>
            </a:r>
          </a:p>
        </p:txBody>
      </p:sp>
      <p:pic>
        <p:nvPicPr>
          <p:cNvPr id="105" name="Imagem 104">
            <a:extLst>
              <a:ext uri="{FF2B5EF4-FFF2-40B4-BE49-F238E27FC236}">
                <a16:creationId xmlns:a16="http://schemas.microsoft.com/office/drawing/2014/main" id="{40A524F4-5AF5-4C1B-B1FD-DA0A5FF94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61" y="4876460"/>
            <a:ext cx="1895230" cy="189523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B4523ED1-53A2-4C27-A8D4-71D9801F8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2" y="4989917"/>
            <a:ext cx="2222831" cy="222283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DF333A87-B9BD-4DC6-BC23-BBBD577306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8" y="2020910"/>
            <a:ext cx="706984" cy="706984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0736B6B7-BB27-42FC-9AFA-8220EA895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48" y="2020910"/>
            <a:ext cx="706984" cy="706984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A597E103-83BF-4BAF-BED8-1229F5784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4" y="2033578"/>
            <a:ext cx="706984" cy="706984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EE4DCAEB-31AC-419A-BC3D-DDF9C67A0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31" y="2015161"/>
            <a:ext cx="706984" cy="706984"/>
          </a:xfrm>
          <a:prstGeom prst="rect">
            <a:avLst/>
          </a:prstGeom>
        </p:spPr>
      </p:pic>
      <p:pic>
        <p:nvPicPr>
          <p:cNvPr id="117" name="Imagem 116">
            <a:extLst>
              <a:ext uri="{FF2B5EF4-FFF2-40B4-BE49-F238E27FC236}">
                <a16:creationId xmlns:a16="http://schemas.microsoft.com/office/drawing/2014/main" id="{8672508C-D884-4407-B618-76B5F0BF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82" y="2017213"/>
            <a:ext cx="706984" cy="706984"/>
          </a:xfrm>
          <a:prstGeom prst="rect">
            <a:avLst/>
          </a:prstGeom>
        </p:spPr>
      </p:pic>
      <p:pic>
        <p:nvPicPr>
          <p:cNvPr id="119" name="Imagem 118">
            <a:extLst>
              <a:ext uri="{FF2B5EF4-FFF2-40B4-BE49-F238E27FC236}">
                <a16:creationId xmlns:a16="http://schemas.microsoft.com/office/drawing/2014/main" id="{A7782FFD-D7DF-417B-AF0C-79593A3E6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05" y="2033578"/>
            <a:ext cx="706984" cy="706984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E2371E0-BBD9-4DB4-BD09-6E880A739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5" y="3317718"/>
            <a:ext cx="588750" cy="588750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08FC154C-3ADC-49AB-889E-790E032BC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5" y="3342919"/>
            <a:ext cx="588750" cy="5887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9DC1889B-8145-46BB-99F3-142D8E6F2A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81" y="3339576"/>
            <a:ext cx="588750" cy="58875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C2D8A4BB-07D7-4DE1-ADA9-A3F1466B0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48" y="3327216"/>
            <a:ext cx="588750" cy="58875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D25129B6-BDCC-4EDF-9FE2-D294F05EF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53" y="3317718"/>
            <a:ext cx="588750" cy="5887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B32E07D3-15FE-4BB8-A9D7-3F91902A9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343" y="3356670"/>
            <a:ext cx="588750" cy="588750"/>
          </a:xfrm>
          <a:prstGeom prst="rect">
            <a:avLst/>
          </a:prstGeom>
        </p:spPr>
      </p:pic>
      <p:sp>
        <p:nvSpPr>
          <p:cNvPr id="135" name="Retângulo: Cantos Arredondados 134">
            <a:extLst>
              <a:ext uri="{FF2B5EF4-FFF2-40B4-BE49-F238E27FC236}">
                <a16:creationId xmlns:a16="http://schemas.microsoft.com/office/drawing/2014/main" id="{DEFFA0CC-49BE-4E73-ABCD-8FC4D19715D4}"/>
              </a:ext>
            </a:extLst>
          </p:cNvPr>
          <p:cNvSpPr/>
          <p:nvPr/>
        </p:nvSpPr>
        <p:spPr>
          <a:xfrm>
            <a:off x="41970" y="7024778"/>
            <a:ext cx="8004750" cy="5134884"/>
          </a:xfrm>
          <a:prstGeom prst="roundRect">
            <a:avLst>
              <a:gd name="adj" fmla="val 1698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E9E42CB4-998B-4D16-9392-63FE18C8280A}"/>
              </a:ext>
            </a:extLst>
          </p:cNvPr>
          <p:cNvSpPr/>
          <p:nvPr/>
        </p:nvSpPr>
        <p:spPr>
          <a:xfrm>
            <a:off x="8135303" y="7037147"/>
            <a:ext cx="3956710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79D79471-6D57-41CC-9D93-4FFD090A0E40}"/>
              </a:ext>
            </a:extLst>
          </p:cNvPr>
          <p:cNvSpPr/>
          <p:nvPr/>
        </p:nvSpPr>
        <p:spPr>
          <a:xfrm>
            <a:off x="8135303" y="7404456"/>
            <a:ext cx="3956710" cy="475520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47" name="Imagem 146">
            <a:extLst>
              <a:ext uri="{FF2B5EF4-FFF2-40B4-BE49-F238E27FC236}">
                <a16:creationId xmlns:a16="http://schemas.microsoft.com/office/drawing/2014/main" id="{2D8FEC56-B9BC-481A-B58A-2135F8613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4" y="4421227"/>
            <a:ext cx="2222831" cy="2222831"/>
          </a:xfrm>
          <a:prstGeom prst="rect">
            <a:avLst/>
          </a:prstGeom>
        </p:spPr>
      </p:pic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392E29-79B9-4345-883B-C94DA2437C41}"/>
              </a:ext>
            </a:extLst>
          </p:cNvPr>
          <p:cNvSpPr txBox="1"/>
          <p:nvPr/>
        </p:nvSpPr>
        <p:spPr>
          <a:xfrm>
            <a:off x="153481" y="7093726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Analítico de Funcionais e Ocorrências no Mês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77D9D1D-AD06-4FB0-A7AF-70D9391B4121}"/>
              </a:ext>
            </a:extLst>
          </p:cNvPr>
          <p:cNvSpPr txBox="1"/>
          <p:nvPr/>
        </p:nvSpPr>
        <p:spPr>
          <a:xfrm>
            <a:off x="8153401" y="7080397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Ocorrências no Mês</a:t>
            </a:r>
          </a:p>
        </p:txBody>
      </p:sp>
    </p:spTree>
    <p:extLst>
      <p:ext uri="{BB962C8B-B14F-4D97-AF65-F5344CB8AC3E}">
        <p14:creationId xmlns:p14="http://schemas.microsoft.com/office/powerpoint/2010/main" val="32286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2750</TotalTime>
  <Words>1656</Words>
  <Application>Microsoft Office PowerPoint</Application>
  <PresentationFormat>Personalizar</PresentationFormat>
  <Paragraphs>737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152</cp:revision>
  <dcterms:created xsi:type="dcterms:W3CDTF">2020-07-21T01:40:11Z</dcterms:created>
  <dcterms:modified xsi:type="dcterms:W3CDTF">2020-09-16T03:40:52Z</dcterms:modified>
</cp:coreProperties>
</file>